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3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6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0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5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5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7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2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2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49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5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8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3B01-CA38-4D6F-A589-88B63599D6EA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12B95-D3DE-48C6-8631-DCBF4B1AA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579" y="3151257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Behind every cloud </a:t>
            </a:r>
            <a:endParaRPr lang="en-US" sz="40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533400" y="2463994"/>
            <a:ext cx="3886200" cy="2082411"/>
            <a:chOff x="4800600" y="3352800"/>
            <a:chExt cx="3886200" cy="2082411"/>
          </a:xfrm>
        </p:grpSpPr>
        <p:sp>
          <p:nvSpPr>
            <p:cNvPr id="6" name="TextBox 5"/>
            <p:cNvSpPr txBox="1"/>
            <p:nvPr/>
          </p:nvSpPr>
          <p:spPr>
            <a:xfrm>
              <a:off x="4800600" y="3352800"/>
              <a:ext cx="3886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t</a:t>
              </a:r>
              <a:r>
                <a:rPr lang="en-US" sz="3200" b="1" dirty="0" smtClean="0"/>
                <a:t>here is a rainbow</a:t>
              </a:r>
              <a:endParaRPr lang="en-US" sz="3200" b="1" dirty="0"/>
            </a:p>
          </p:txBody>
        </p:sp>
        <p:pic>
          <p:nvPicPr>
            <p:cNvPr id="1026" name="Picture 2" descr="C:\Users\kurt\AppData\Local\Microsoft\Windows\Temporary Internet Files\Content.IE5\ST7A0KJ3\rainbow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3972933"/>
              <a:ext cx="2895600" cy="1462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431563" y="2286000"/>
            <a:ext cx="4800600" cy="2489775"/>
            <a:chOff x="3886200" y="304800"/>
            <a:chExt cx="4800600" cy="2489775"/>
          </a:xfrm>
        </p:grpSpPr>
        <p:sp>
          <p:nvSpPr>
            <p:cNvPr id="9" name="TextBox 8"/>
            <p:cNvSpPr txBox="1"/>
            <p:nvPr/>
          </p:nvSpPr>
          <p:spPr>
            <a:xfrm>
              <a:off x="3886200" y="304800"/>
              <a:ext cx="480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a</a:t>
              </a:r>
              <a:r>
                <a:rPr lang="en-US" sz="3200" b="1" dirty="0" smtClean="0"/>
                <a:t>nd a flying octopus</a:t>
              </a:r>
              <a:endParaRPr lang="en-US" sz="3200" b="1" dirty="0"/>
            </a:p>
          </p:txBody>
        </p:sp>
        <p:pic>
          <p:nvPicPr>
            <p:cNvPr id="1027" name="Picture 3" descr="C:\Users\kurt\AppData\Local\Microsoft\Windows\Temporary Internet Files\Content.IE5\6XD77J1A\octopus[1]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8078" y="889575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Cloud 3"/>
          <p:cNvSpPr/>
          <p:nvPr/>
        </p:nvSpPr>
        <p:spPr>
          <a:xfrm>
            <a:off x="76200" y="1600200"/>
            <a:ext cx="4495800" cy="3810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2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-0.04442 L 0.25243 0.3553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19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58085E-6 L 0.4875 0.07772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38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4737E-6 L 0.36528 -0.314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64" y="-157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</dc:creator>
  <cp:lastModifiedBy>kurt</cp:lastModifiedBy>
  <cp:revision>4</cp:revision>
  <dcterms:created xsi:type="dcterms:W3CDTF">2015-04-27T19:17:48Z</dcterms:created>
  <dcterms:modified xsi:type="dcterms:W3CDTF">2015-04-27T23:44:27Z</dcterms:modified>
</cp:coreProperties>
</file>