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610" y="-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4D9B-54EA-4707-B8EE-4903CEBCD070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C2D0-354C-43EC-81EB-6B0BAA0CB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453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4D9B-54EA-4707-B8EE-4903CEBCD070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C2D0-354C-43EC-81EB-6B0BAA0CB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67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4D9B-54EA-4707-B8EE-4903CEBCD070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C2D0-354C-43EC-81EB-6B0BAA0CB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3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4D9B-54EA-4707-B8EE-4903CEBCD070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C2D0-354C-43EC-81EB-6B0BAA0CB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803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4D9B-54EA-4707-B8EE-4903CEBCD070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C2D0-354C-43EC-81EB-6B0BAA0CB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42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4D9B-54EA-4707-B8EE-4903CEBCD070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C2D0-354C-43EC-81EB-6B0BAA0CB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917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4D9B-54EA-4707-B8EE-4903CEBCD070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C2D0-354C-43EC-81EB-6B0BAA0CB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33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4D9B-54EA-4707-B8EE-4903CEBCD070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C2D0-354C-43EC-81EB-6B0BAA0CB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382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4D9B-54EA-4707-B8EE-4903CEBCD070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C2D0-354C-43EC-81EB-6B0BAA0CB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21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4D9B-54EA-4707-B8EE-4903CEBCD070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C2D0-354C-43EC-81EB-6B0BAA0CB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14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4D9B-54EA-4707-B8EE-4903CEBCD070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2C2D0-354C-43EC-81EB-6B0BAA0CB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99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C4D9B-54EA-4707-B8EE-4903CEBCD070}" type="datetimeFigureOut">
              <a:rPr lang="en-US" smtClean="0"/>
              <a:t>4/27/2015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2C2D0-354C-43EC-81EB-6B0BAA0CB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16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1447800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FFFFFF"/>
                </a:solidFill>
              </a:rPr>
              <a:t>before it slips away</a:t>
            </a:r>
            <a:endParaRPr lang="en-US" sz="72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381000"/>
            <a:ext cx="7543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rgbClr val="FFFFFF"/>
                </a:solidFill>
              </a:rPr>
              <a:t>appreciate </a:t>
            </a:r>
            <a:r>
              <a:rPr lang="en-US" sz="6600" dirty="0" smtClean="0">
                <a:solidFill>
                  <a:srgbClr val="FFFFFF"/>
                </a:solidFill>
              </a:rPr>
              <a:t>the day</a:t>
            </a:r>
            <a:endParaRPr lang="en-US" sz="6600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27432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FFFF"/>
                </a:solidFill>
              </a:rPr>
              <a:t>then appreciate the night</a:t>
            </a:r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72200" y="3581400"/>
            <a:ext cx="411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rgbClr val="FFFFFF"/>
                </a:solidFill>
              </a:rPr>
              <a:t>Okay?</a:t>
            </a:r>
            <a:endParaRPr lang="en-US" sz="6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66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3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12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6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63" fill="hold">
                                          <p:stCondLst>
                                            <p:cond delay="6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63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63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351"/>
                            </p:stCondLst>
                            <p:childTnLst>
                              <p:par>
                                <p:cTn id="36" presetID="22" presetClass="exit" presetSubtype="4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7" grpId="1"/>
      <p:bldP spid="8" grpId="0"/>
      <p:bldP spid="8" grpId="1"/>
      <p:bldP spid="8" grpId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13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</dc:creator>
  <cp:lastModifiedBy>kurt</cp:lastModifiedBy>
  <cp:revision>9</cp:revision>
  <dcterms:created xsi:type="dcterms:W3CDTF">2015-04-27T03:55:38Z</dcterms:created>
  <dcterms:modified xsi:type="dcterms:W3CDTF">2015-04-27T20:38:14Z</dcterms:modified>
</cp:coreProperties>
</file>